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157" dt="2024-09-10T22:33:20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custSel addSld modSld">
      <pc:chgData name="Aliaksandr Melnichenka" userId="86171067-e143-49b7-95cf-56d8fc5b802a" providerId="ADAL" clId="{4D7C2E94-29DF-40A0-B604-8EC97ABBDE7E}" dt="2024-09-10T22:33:23.712" v="632" actId="1076"/>
      <pc:docMkLst>
        <pc:docMk/>
      </pc:docMkLst>
      <pc:sldChg chg="addSp delSp modSp new mod">
        <pc:chgData name="Aliaksandr Melnichenka" userId="86171067-e143-49b7-95cf-56d8fc5b802a" providerId="ADAL" clId="{4D7C2E94-29DF-40A0-B604-8EC97ABBDE7E}" dt="2024-09-10T21:14:55.352" v="94" actId="1076"/>
        <pc:sldMkLst>
          <pc:docMk/>
          <pc:sldMk cId="539864500" sldId="309"/>
        </pc:sldMkLst>
        <pc:spChg chg="add mod">
          <ac:chgData name="Aliaksandr Melnichenka" userId="86171067-e143-49b7-95cf-56d8fc5b802a" providerId="ADAL" clId="{4D7C2E94-29DF-40A0-B604-8EC97ABBDE7E}" dt="2024-09-10T19:30:00.715" v="15" actId="1076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mod">
          <ac:chgData name="Aliaksandr Melnichenka" userId="86171067-e143-49b7-95cf-56d8fc5b802a" providerId="ADAL" clId="{4D7C2E94-29DF-40A0-B604-8EC97ABBDE7E}" dt="2024-09-10T19:33:51.040" v="62" actId="1076"/>
          <ac:spMkLst>
            <pc:docMk/>
            <pc:sldMk cId="539864500" sldId="309"/>
            <ac:spMk id="4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0T19:35:17.117" v="84" actId="1076"/>
          <ac:spMkLst>
            <pc:docMk/>
            <pc:sldMk cId="539864500" sldId="309"/>
            <ac:spMk id="6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0T19:33:03.638" v="51" actId="1076"/>
          <ac:spMkLst>
            <pc:docMk/>
            <pc:sldMk cId="539864500" sldId="309"/>
            <ac:spMk id="13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0T19:34:32.077" v="72" actId="688"/>
          <ac:spMkLst>
            <pc:docMk/>
            <pc:sldMk cId="539864500" sldId="309"/>
            <ac:spMk id="14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0T19:35:30.701" v="87" actId="20577"/>
          <ac:spMkLst>
            <pc:docMk/>
            <pc:sldMk cId="539864500" sldId="309"/>
            <ac:spMk id="16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0T19:37:13.915" v="92" actId="255"/>
          <ac:spMkLst>
            <pc:docMk/>
            <pc:sldMk cId="539864500" sldId="309"/>
            <ac:spMk id="17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0T21:14:55.352" v="94" actId="1076"/>
          <ac:spMkLst>
            <pc:docMk/>
            <pc:sldMk cId="539864500" sldId="309"/>
            <ac:spMk id="18" creationId="{B5A082F2-9B7E-757E-6CE0-314B616AD6C9}"/>
          </ac:spMkLst>
        </pc:spChg>
        <pc:cxnChg chg="add mod">
          <ac:chgData name="Aliaksandr Melnichenka" userId="86171067-e143-49b7-95cf-56d8fc5b802a" providerId="ADAL" clId="{4D7C2E94-29DF-40A0-B604-8EC97ABBDE7E}" dt="2024-09-10T19:34:37.756" v="74" actId="14100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mod">
          <ac:chgData name="Aliaksandr Melnichenka" userId="86171067-e143-49b7-95cf-56d8fc5b802a" providerId="ADAL" clId="{4D7C2E94-29DF-40A0-B604-8EC97ABBDE7E}" dt="2024-09-10T19:30:47.049" v="29" actId="1076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0T22:33:23.712" v="632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5146439" y="1226209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3275340" y="3070939"/>
            <a:ext cx="813228" cy="60654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7371294" y="2729328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3700065" y="38355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65" y="3835507"/>
                <a:ext cx="452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3700065" y="3429000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7078137" y="3003089"/>
            <a:ext cx="586314" cy="6065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7459881" y="3090918"/>
            <a:ext cx="726126" cy="4308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7510065" y="2550913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65" y="2550913"/>
                <a:ext cx="452207" cy="464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3275340" y="299755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40" y="299755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7950905" y="29975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905" y="2997557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64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529</Words>
  <Application>Microsoft Office PowerPoint</Application>
  <PresentationFormat>Widescreen</PresentationFormat>
  <Paragraphs>440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2024-09-10T22:33:32Z</dcterms:modified>
</cp:coreProperties>
</file>